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479" r:id="rId2"/>
    <p:sldId id="531" r:id="rId3"/>
    <p:sldId id="546" r:id="rId4"/>
    <p:sldId id="547" r:id="rId5"/>
    <p:sldId id="544" r:id="rId6"/>
    <p:sldId id="482" r:id="rId7"/>
    <p:sldId id="548" r:id="rId8"/>
    <p:sldId id="483" r:id="rId9"/>
    <p:sldId id="549" r:id="rId10"/>
    <p:sldId id="553" r:id="rId11"/>
    <p:sldId id="550" r:id="rId12"/>
    <p:sldId id="552" r:id="rId13"/>
    <p:sldId id="554" r:id="rId14"/>
    <p:sldId id="555" r:id="rId15"/>
    <p:sldId id="556" r:id="rId16"/>
    <p:sldId id="562" r:id="rId17"/>
    <p:sldId id="561" r:id="rId18"/>
    <p:sldId id="572" r:id="rId19"/>
    <p:sldId id="573" r:id="rId20"/>
    <p:sldId id="567" r:id="rId21"/>
    <p:sldId id="569" r:id="rId22"/>
    <p:sldId id="574" r:id="rId23"/>
    <p:sldId id="575" r:id="rId24"/>
    <p:sldId id="576" r:id="rId25"/>
    <p:sldId id="571" r:id="rId26"/>
    <p:sldId id="570" r:id="rId27"/>
    <p:sldId id="577" r:id="rId28"/>
    <p:sldId id="578" r:id="rId29"/>
    <p:sldId id="580" r:id="rId30"/>
    <p:sldId id="579" r:id="rId31"/>
    <p:sldId id="397" r:id="rId32"/>
  </p:sldIdLst>
  <p:sldSz cx="9144000" cy="6858000" type="screen4x3"/>
  <p:notesSz cx="10234613" cy="7104063"/>
  <p:embeddedFontLst>
    <p:embeddedFont>
      <p:font typeface="나눔스퀘어_ac Bold" panose="020B0600000101010101" pitchFamily="50" charset="-127"/>
      <p:bold r:id="rId35"/>
    </p:embeddedFont>
    <p:embeddedFont>
      <p:font typeface="나눔스퀘어 Bold" panose="020B0600000101010101" pitchFamily="50" charset="-127"/>
      <p:bold r:id="rId36"/>
    </p:embeddedFont>
    <p:embeddedFont>
      <p:font typeface="맑은 고딕" panose="020B0503020000020004" pitchFamily="50" charset="-127"/>
      <p:regular r:id="rId37"/>
      <p:bold r:id="rId38"/>
    </p:embeddedFont>
    <p:embeddedFont>
      <p:font typeface="12롯데마트드림Bold" panose="02020603020101020101" pitchFamily="18" charset="-127"/>
      <p:regular r:id="rId39"/>
    </p:embeddedFont>
    <p:embeddedFont>
      <p:font typeface="나눔스퀘어 ExtraBold" panose="020B0600000101010101" pitchFamily="50" charset="-127"/>
      <p:bold r:id="rId40"/>
    </p:embeddedFont>
    <p:embeddedFont>
      <p:font typeface="나눔스퀘어" panose="020B0600000101010101" pitchFamily="50" charset="-127"/>
      <p:regular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6EB"/>
    <a:srgbClr val="FF0000"/>
    <a:srgbClr val="4733D9"/>
    <a:srgbClr val="F20000"/>
    <a:srgbClr val="F8F8F8"/>
    <a:srgbClr val="C45B58"/>
    <a:srgbClr val="FF7171"/>
    <a:srgbClr val="FAF0F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6" autoAdjust="0"/>
    <p:restoredTop sz="96391" autoAdjust="0"/>
  </p:normalViewPr>
  <p:slideViewPr>
    <p:cSldViewPr>
      <p:cViewPr varScale="1">
        <p:scale>
          <a:sx n="111" d="100"/>
          <a:sy n="111" d="100"/>
        </p:scale>
        <p:origin x="20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7294B-1253-4CE6-BA84-5A63F987D362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18877290-0B1D-4765-899F-D18902B9FEB6}">
      <dgm:prSet phldrT="[텍스트]" custT="1"/>
      <dgm:spPr/>
      <dgm:t>
        <a:bodyPr/>
        <a:lstStyle/>
        <a:p>
          <a:pPr latinLnBrk="1"/>
          <a:r>
            <a:rPr lang="ko-KR" altLang="en-US" sz="4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로그인</a:t>
          </a:r>
          <a:endParaRPr lang="ko-KR" altLang="en-US" sz="4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F9DDAD94-D8A5-46A3-BAA7-C5DDEF84BE51}" type="parTrans" cxnId="{DCFFB192-6BEC-4D38-B438-3F86EB049FB2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953FA1AA-312B-4932-A076-DBC3E35477F1}" type="sibTrans" cxnId="{DCFFB192-6BEC-4D38-B438-3F86EB049FB2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0B2A84C-067E-436A-8C82-C78D3441506C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가입된 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ID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입력 </a:t>
          </a:r>
          <a:endParaRPr lang="ko-KR" altLang="en-US" sz="24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6C798AC-2135-4F1A-8476-3E5AB14D305B}" type="parTrans" cxnId="{B2ED65DD-8180-462E-A9EF-60131D5E31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0FF86479-E9FA-4B1C-B4F4-2259C1ECB595}" type="sibTrans" cxnId="{B2ED65DD-8180-462E-A9EF-60131D5E31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E055BE5-6C14-43C8-BCC0-37A4E793844F}">
      <dgm:prSet phldrT="[텍스트]" custT="1"/>
      <dgm:spPr/>
      <dgm:t>
        <a:bodyPr/>
        <a:lstStyle/>
        <a:p>
          <a:pPr latinLnBrk="1"/>
          <a:r>
            <a:rPr lang="ko-KR" altLang="en-US" sz="4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회원가입</a:t>
          </a:r>
          <a:endParaRPr lang="ko-KR" altLang="en-US" sz="4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A9A2467-524B-45D8-8683-688436A1134A}" type="parTrans" cxnId="{DAEB9925-0ECC-4021-B833-687BB96C56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A2879AD7-6067-44B9-8AD9-5BB6B7116FCF}" type="sibTrans" cxnId="{DAEB9925-0ECC-4021-B833-687BB96C56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3F37FB5F-18E7-4086-B64B-CD30F5574A01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신규회원가입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C55F180D-C1BF-49F7-99C4-47A1956B28A2}" type="parTrans" cxnId="{31323EDD-3EC5-41E8-B733-09523ECB3B45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76725F23-0EDC-498A-B47A-B608FF6379F9}" type="sibTrans" cxnId="{31323EDD-3EC5-41E8-B733-09523ECB3B45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DF71266B-792B-4C63-8CBD-FD9C15AF25AA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err="1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아아디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/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잊은 경우 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‘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찾기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’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DA9A4A90-6F5D-4847-BAEC-BD9C9AFF995D}" type="parTrans" cxnId="{2DE706E8-F8A8-426E-9CE3-17B5F310F506}">
      <dgm:prSet/>
      <dgm:spPr/>
      <dgm:t>
        <a:bodyPr/>
        <a:lstStyle/>
        <a:p>
          <a:pPr latinLnBrk="1"/>
          <a:endParaRPr lang="ko-KR" altLang="en-US"/>
        </a:p>
      </dgm:t>
    </dgm:pt>
    <dgm:pt modelId="{73569F17-E062-4C31-B690-292A7D3AE2C8}" type="sibTrans" cxnId="{2DE706E8-F8A8-426E-9CE3-17B5F310F506}">
      <dgm:prSet/>
      <dgm:spPr/>
      <dgm:t>
        <a:bodyPr/>
        <a:lstStyle/>
        <a:p>
          <a:pPr latinLnBrk="1"/>
          <a:endParaRPr lang="ko-KR" altLang="en-US"/>
        </a:p>
      </dgm:t>
    </dgm:pt>
    <dgm:pt modelId="{D707DBEC-D9CA-425A-B21F-418CD745D28E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소속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(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학교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,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센터 등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)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변동 시 재가입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4985E1EF-5082-42DD-9972-E45C4D365C56}" type="parTrans" cxnId="{D32E19C3-C1EA-47E5-A74F-6B2830F3AF7D}">
      <dgm:prSet/>
      <dgm:spPr/>
      <dgm:t>
        <a:bodyPr/>
        <a:lstStyle/>
        <a:p>
          <a:pPr latinLnBrk="1"/>
          <a:endParaRPr lang="ko-KR" altLang="en-US"/>
        </a:p>
      </dgm:t>
    </dgm:pt>
    <dgm:pt modelId="{C7B60394-132B-4912-B8CB-E839958AC238}" type="sibTrans" cxnId="{D32E19C3-C1EA-47E5-A74F-6B2830F3AF7D}">
      <dgm:prSet/>
      <dgm:spPr/>
      <dgm:t>
        <a:bodyPr/>
        <a:lstStyle/>
        <a:p>
          <a:pPr latinLnBrk="1"/>
          <a:endParaRPr lang="ko-KR" altLang="en-US"/>
        </a:p>
      </dgm:t>
    </dgm:pt>
    <dgm:pt modelId="{0587B423-6EC2-4EB1-9CE8-105677F6D9A6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 </a:t>
          </a:r>
          <a:r>
            <a:rPr lang="en-US" altLang="ko-KR" sz="14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※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이전 소속 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ID 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탈퇴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일정기간 </a:t>
          </a:r>
          <a:r>
            <a:rPr lang="ko-KR" altLang="en-US" sz="14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미사용시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4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휴먼계정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전환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4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2953873D-B7F9-4813-B1E5-144EF8094E7E}" type="sibTrans" cxnId="{C48DCEAB-6289-4098-9FF0-320C592388A0}">
      <dgm:prSet/>
      <dgm:spPr/>
      <dgm:t>
        <a:bodyPr/>
        <a:lstStyle/>
        <a:p>
          <a:pPr latinLnBrk="1"/>
          <a:endParaRPr lang="ko-KR" altLang="en-US"/>
        </a:p>
      </dgm:t>
    </dgm:pt>
    <dgm:pt modelId="{FCAEED85-AEF8-454B-8D63-38D9810E2EEB}" type="parTrans" cxnId="{C48DCEAB-6289-4098-9FF0-320C592388A0}">
      <dgm:prSet/>
      <dgm:spPr/>
      <dgm:t>
        <a:bodyPr/>
        <a:lstStyle/>
        <a:p>
          <a:pPr latinLnBrk="1"/>
          <a:endParaRPr lang="ko-KR" altLang="en-US"/>
        </a:p>
      </dgm:t>
    </dgm:pt>
    <dgm:pt modelId="{3F9DE9A8-BBC3-410C-A673-B9731C2B4D7B}" type="pres">
      <dgm:prSet presAssocID="{4467294B-1253-4CE6-BA84-5A63F987D3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9A804D-42CA-4512-AFC5-D8E0656DAE1E}" type="pres">
      <dgm:prSet presAssocID="{18877290-0B1D-4765-899F-D18902B9FEB6}" presName="linNode" presStyleCnt="0"/>
      <dgm:spPr/>
    </dgm:pt>
    <dgm:pt modelId="{E6E8CF18-A070-42E8-A4E7-6A41F92BF63C}" type="pres">
      <dgm:prSet presAssocID="{18877290-0B1D-4765-899F-D18902B9FEB6}" presName="parentShp" presStyleLbl="node1" presStyleIdx="0" presStyleCnt="2" custScaleX="89076" custScaleY="669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67F56E-5D7E-4C1E-872C-9AEBEE2C4B9F}" type="pres">
      <dgm:prSet presAssocID="{18877290-0B1D-4765-899F-D18902B9FEB6}" presName="childShp" presStyleLbl="bgAccFollowNode1" presStyleIdx="0" presStyleCnt="2" custScaleX="104482" custScaleY="66969" custLinFactNeighborX="-78" custLinFactNeighborY="-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016019-05C2-48C9-91E7-E2AA923456FC}" type="pres">
      <dgm:prSet presAssocID="{953FA1AA-312B-4932-A076-DBC3E35477F1}" presName="spacing" presStyleCnt="0"/>
      <dgm:spPr/>
    </dgm:pt>
    <dgm:pt modelId="{1C343126-2C0A-4B31-852B-BCE1022F5D10}" type="pres">
      <dgm:prSet presAssocID="{BE055BE5-6C14-43C8-BCC0-37A4E793844F}" presName="linNode" presStyleCnt="0"/>
      <dgm:spPr/>
    </dgm:pt>
    <dgm:pt modelId="{FC35EF31-5540-4CEA-9A94-D4582FF9054B}" type="pres">
      <dgm:prSet presAssocID="{BE055BE5-6C14-43C8-BCC0-37A4E793844F}" presName="parentShp" presStyleLbl="node1" presStyleIdx="1" presStyleCnt="2" custScaleX="89076" custScaleY="66969" custLinFactNeighborX="1164" custLinFactNeighborY="-10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EFEED6-71D8-4F23-8765-BD9CCEAF549C}" type="pres">
      <dgm:prSet presAssocID="{BE055BE5-6C14-43C8-BCC0-37A4E793844F}" presName="childShp" presStyleLbl="bgAccFollowNode1" presStyleIdx="1" presStyleCnt="2" custScaleX="107432" custScaleY="66969" custLinFactNeighborX="10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48DCEAB-6289-4098-9FF0-320C592388A0}" srcId="{BE055BE5-6C14-43C8-BCC0-37A4E793844F}" destId="{0587B423-6EC2-4EB1-9CE8-105677F6D9A6}" srcOrd="2" destOrd="0" parTransId="{FCAEED85-AEF8-454B-8D63-38D9810E2EEB}" sibTransId="{2953873D-B7F9-4813-B1E5-144EF8094E7E}"/>
    <dgm:cxn modelId="{DAEB9925-0ECC-4021-B833-687BB96C567C}" srcId="{4467294B-1253-4CE6-BA84-5A63F987D362}" destId="{BE055BE5-6C14-43C8-BCC0-37A4E793844F}" srcOrd="1" destOrd="0" parTransId="{BA9A2467-524B-45D8-8683-688436A1134A}" sibTransId="{A2879AD7-6067-44B9-8AD9-5BB6B7116FCF}"/>
    <dgm:cxn modelId="{52A18598-278C-4D05-B50A-F69F65E501D5}" type="presOf" srcId="{BE055BE5-6C14-43C8-BCC0-37A4E793844F}" destId="{FC35EF31-5540-4CEA-9A94-D4582FF9054B}" srcOrd="0" destOrd="0" presId="urn:microsoft.com/office/officeart/2005/8/layout/vList6"/>
    <dgm:cxn modelId="{2C9B216B-B053-4F83-A140-E99F7F9B48A6}" type="presOf" srcId="{B0B2A84C-067E-436A-8C82-C78D3441506C}" destId="{AB67F56E-5D7E-4C1E-872C-9AEBEE2C4B9F}" srcOrd="0" destOrd="0" presId="urn:microsoft.com/office/officeart/2005/8/layout/vList6"/>
    <dgm:cxn modelId="{2DE706E8-F8A8-426E-9CE3-17B5F310F506}" srcId="{18877290-0B1D-4765-899F-D18902B9FEB6}" destId="{DF71266B-792B-4C63-8CBD-FD9C15AF25AA}" srcOrd="1" destOrd="0" parTransId="{DA9A4A90-6F5D-4847-BAEC-BD9C9AFF995D}" sibTransId="{73569F17-E062-4C31-B690-292A7D3AE2C8}"/>
    <dgm:cxn modelId="{A0E6307B-8F94-4BDF-BBFB-27EA7F56A626}" type="presOf" srcId="{3F37FB5F-18E7-4086-B64B-CD30F5574A01}" destId="{8EEFEED6-71D8-4F23-8765-BD9CCEAF549C}" srcOrd="0" destOrd="0" presId="urn:microsoft.com/office/officeart/2005/8/layout/vList6"/>
    <dgm:cxn modelId="{426840FE-409C-42C0-9593-CAF90EDE70C8}" type="presOf" srcId="{4467294B-1253-4CE6-BA84-5A63F987D362}" destId="{3F9DE9A8-BBC3-410C-A673-B9731C2B4D7B}" srcOrd="0" destOrd="0" presId="urn:microsoft.com/office/officeart/2005/8/layout/vList6"/>
    <dgm:cxn modelId="{B2ED65DD-8180-462E-A9EF-60131D5E317C}" srcId="{18877290-0B1D-4765-899F-D18902B9FEB6}" destId="{B0B2A84C-067E-436A-8C82-C78D3441506C}" srcOrd="0" destOrd="0" parTransId="{B6C798AC-2135-4F1A-8476-3E5AB14D305B}" sibTransId="{0FF86479-E9FA-4B1C-B4F4-2259C1ECB595}"/>
    <dgm:cxn modelId="{D32E19C3-C1EA-47E5-A74F-6B2830F3AF7D}" srcId="{BE055BE5-6C14-43C8-BCC0-37A4E793844F}" destId="{D707DBEC-D9CA-425A-B21F-418CD745D28E}" srcOrd="1" destOrd="0" parTransId="{4985E1EF-5082-42DD-9972-E45C4D365C56}" sibTransId="{C7B60394-132B-4912-B8CB-E839958AC238}"/>
    <dgm:cxn modelId="{3CE2FB64-C347-4952-88FC-DF132EFD6C9D}" type="presOf" srcId="{DF71266B-792B-4C63-8CBD-FD9C15AF25AA}" destId="{AB67F56E-5D7E-4C1E-872C-9AEBEE2C4B9F}" srcOrd="0" destOrd="1" presId="urn:microsoft.com/office/officeart/2005/8/layout/vList6"/>
    <dgm:cxn modelId="{03A4CE40-90F6-484C-A2BC-11ACB04F8C4B}" type="presOf" srcId="{0587B423-6EC2-4EB1-9CE8-105677F6D9A6}" destId="{8EEFEED6-71D8-4F23-8765-BD9CCEAF549C}" srcOrd="0" destOrd="2" presId="urn:microsoft.com/office/officeart/2005/8/layout/vList6"/>
    <dgm:cxn modelId="{31323EDD-3EC5-41E8-B733-09523ECB3B45}" srcId="{BE055BE5-6C14-43C8-BCC0-37A4E793844F}" destId="{3F37FB5F-18E7-4086-B64B-CD30F5574A01}" srcOrd="0" destOrd="0" parTransId="{C55F180D-C1BF-49F7-99C4-47A1956B28A2}" sibTransId="{76725F23-0EDC-498A-B47A-B608FF6379F9}"/>
    <dgm:cxn modelId="{9AF09C3E-AB10-48B2-B2B4-1142E3E06D13}" type="presOf" srcId="{18877290-0B1D-4765-899F-D18902B9FEB6}" destId="{E6E8CF18-A070-42E8-A4E7-6A41F92BF63C}" srcOrd="0" destOrd="0" presId="urn:microsoft.com/office/officeart/2005/8/layout/vList6"/>
    <dgm:cxn modelId="{C62343EF-F290-4339-9B8C-72B5F9E7EE49}" type="presOf" srcId="{D707DBEC-D9CA-425A-B21F-418CD745D28E}" destId="{8EEFEED6-71D8-4F23-8765-BD9CCEAF549C}" srcOrd="0" destOrd="1" presId="urn:microsoft.com/office/officeart/2005/8/layout/vList6"/>
    <dgm:cxn modelId="{DCFFB192-6BEC-4D38-B438-3F86EB049FB2}" srcId="{4467294B-1253-4CE6-BA84-5A63F987D362}" destId="{18877290-0B1D-4765-899F-D18902B9FEB6}" srcOrd="0" destOrd="0" parTransId="{F9DDAD94-D8A5-46A3-BAA7-C5DDEF84BE51}" sibTransId="{953FA1AA-312B-4932-A076-DBC3E35477F1}"/>
    <dgm:cxn modelId="{1EF79F8F-D615-4A5A-AE90-730B5E7B5A1C}" type="presParOf" srcId="{3F9DE9A8-BBC3-410C-A673-B9731C2B4D7B}" destId="{409A804D-42CA-4512-AFC5-D8E0656DAE1E}" srcOrd="0" destOrd="0" presId="urn:microsoft.com/office/officeart/2005/8/layout/vList6"/>
    <dgm:cxn modelId="{D3ACE5FE-F944-4BFA-AD40-989EB5198F34}" type="presParOf" srcId="{409A804D-42CA-4512-AFC5-D8E0656DAE1E}" destId="{E6E8CF18-A070-42E8-A4E7-6A41F92BF63C}" srcOrd="0" destOrd="0" presId="urn:microsoft.com/office/officeart/2005/8/layout/vList6"/>
    <dgm:cxn modelId="{66D58B70-F510-46EC-A441-0DBAB945596D}" type="presParOf" srcId="{409A804D-42CA-4512-AFC5-D8E0656DAE1E}" destId="{AB67F56E-5D7E-4C1E-872C-9AEBEE2C4B9F}" srcOrd="1" destOrd="0" presId="urn:microsoft.com/office/officeart/2005/8/layout/vList6"/>
    <dgm:cxn modelId="{D0EAE22A-F00E-4FDB-BE51-92B6983646B3}" type="presParOf" srcId="{3F9DE9A8-BBC3-410C-A673-B9731C2B4D7B}" destId="{37016019-05C2-48C9-91E7-E2AA923456FC}" srcOrd="1" destOrd="0" presId="urn:microsoft.com/office/officeart/2005/8/layout/vList6"/>
    <dgm:cxn modelId="{4EA61F2F-5DF4-4AFA-84E8-72F18B7B5D37}" type="presParOf" srcId="{3F9DE9A8-BBC3-410C-A673-B9731C2B4D7B}" destId="{1C343126-2C0A-4B31-852B-BCE1022F5D10}" srcOrd="2" destOrd="0" presId="urn:microsoft.com/office/officeart/2005/8/layout/vList6"/>
    <dgm:cxn modelId="{FBD4DD4B-5AA4-41F5-BAEA-EF1E74F9FCDB}" type="presParOf" srcId="{1C343126-2C0A-4B31-852B-BCE1022F5D10}" destId="{FC35EF31-5540-4CEA-9A94-D4582FF9054B}" srcOrd="0" destOrd="0" presId="urn:microsoft.com/office/officeart/2005/8/layout/vList6"/>
    <dgm:cxn modelId="{686E0967-E303-4275-8103-B158AD3873E3}" type="presParOf" srcId="{1C343126-2C0A-4B31-852B-BCE1022F5D10}" destId="{8EEFEED6-71D8-4F23-8765-BD9CCEAF54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7F56E-5D7E-4C1E-872C-9AEBEE2C4B9F}">
      <dsp:nvSpPr>
        <dsp:cNvPr id="0" name=""/>
        <dsp:cNvSpPr/>
      </dsp:nvSpPr>
      <dsp:spPr>
        <a:xfrm>
          <a:off x="3240366" y="5"/>
          <a:ext cx="5574624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가입된 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ID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입력 </a:t>
          </a:r>
          <a:endParaRPr lang="ko-KR" altLang="en-US" sz="24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err="1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아아디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/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잊은 경우 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‘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찾기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’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3240366" y="198325"/>
        <a:ext cx="4979666" cy="1189917"/>
      </dsp:txXfrm>
    </dsp:sp>
    <dsp:sp modelId="{E6E8CF18-A070-42E8-A4E7-6A41F92BF63C}">
      <dsp:nvSpPr>
        <dsp:cNvPr id="0" name=""/>
        <dsp:cNvSpPr/>
      </dsp:nvSpPr>
      <dsp:spPr>
        <a:xfrm>
          <a:off x="74714" y="1000"/>
          <a:ext cx="3168426" cy="15865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로그인</a:t>
          </a:r>
          <a:endParaRPr lang="ko-KR" altLang="en-US" sz="4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152163" y="78449"/>
        <a:ext cx="3013528" cy="1431658"/>
      </dsp:txXfrm>
    </dsp:sp>
    <dsp:sp modelId="{8EEFEED6-71D8-4F23-8765-BD9CCEAF549C}">
      <dsp:nvSpPr>
        <dsp:cNvPr id="0" name=""/>
        <dsp:cNvSpPr/>
      </dsp:nvSpPr>
      <dsp:spPr>
        <a:xfrm>
          <a:off x="3166056" y="1824466"/>
          <a:ext cx="5726423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신규회원가입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소속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(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학교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,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센터 등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)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변동 시 재가입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 </a:t>
          </a:r>
          <a:r>
            <a:rPr lang="en-US" altLang="ko-KR" sz="14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※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이전 소속 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ID 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탈퇴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일정기간 </a:t>
          </a:r>
          <a:r>
            <a:rPr lang="ko-KR" altLang="en-US" sz="1400" kern="12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미사용시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400" kern="12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휴먼계정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전환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4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3166056" y="2022786"/>
        <a:ext cx="5131465" cy="1189917"/>
      </dsp:txXfrm>
    </dsp:sp>
    <dsp:sp modelId="{FC35EF31-5540-4CEA-9A94-D4582FF9054B}">
      <dsp:nvSpPr>
        <dsp:cNvPr id="0" name=""/>
        <dsp:cNvSpPr/>
      </dsp:nvSpPr>
      <dsp:spPr>
        <a:xfrm>
          <a:off x="62406" y="1800206"/>
          <a:ext cx="3165332" cy="1586556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회원가입</a:t>
          </a:r>
          <a:endParaRPr lang="ko-KR" altLang="en-US" sz="4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139855" y="1877655"/>
        <a:ext cx="3010434" cy="143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BBDE9CF-B3F3-4D1A-8C0F-8A56EED352C4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118EC1-EEAC-4075-B37C-27E9BAB1C7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93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E2896B-6A51-45C1-A235-89D5499F7E3B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0C6DD53-F80B-4BA2-83E8-502C4A2707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6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27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개인아이디</a:t>
            </a:r>
            <a:r>
              <a:rPr lang="ko-KR" altLang="en-US" dirty="0" smtClean="0"/>
              <a:t>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89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5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H="1">
            <a:off x="3879304" y="1944216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 flipH="1">
            <a:off x="2368626" y="1844824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29" name="직사각형 428"/>
          <p:cNvSpPr/>
          <p:nvPr/>
        </p:nvSpPr>
        <p:spPr>
          <a:xfrm flipH="1">
            <a:off x="0" y="1944216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95736" y="3212977"/>
            <a:ext cx="6861479" cy="1872778"/>
          </a:xfrm>
        </p:spPr>
        <p:txBody>
          <a:bodyPr>
            <a:normAutofit/>
          </a:bodyPr>
          <a:lstStyle/>
          <a:p>
            <a:pPr algn="r"/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오손도손</a:t>
            </a:r>
            <a:r>
              <a:rPr lang="en-US" altLang="ko-KR" sz="43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3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매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뉴얼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43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수퍼바이저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지도교사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지도자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3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 flipH="1">
            <a:off x="963488" y="980728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3879304" y="0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2915816" y="980728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 flipH="1">
            <a:off x="1935088" y="0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21" name="직선 연결선 420"/>
          <p:cNvCxnSpPr/>
          <p:nvPr/>
        </p:nvCxnSpPr>
        <p:spPr>
          <a:xfrm rot="10800000">
            <a:off x="2285984" y="5072074"/>
            <a:ext cx="6858016" cy="1368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0" y="3888432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 flipH="1">
            <a:off x="971600" y="2924944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 flipH="1">
            <a:off x="4860032" y="980728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8" name="그룹 8"/>
          <p:cNvGrpSpPr>
            <a:grpSpLocks/>
          </p:cNvGrpSpPr>
          <p:nvPr/>
        </p:nvGrpSpPr>
        <p:grpSpPr bwMode="auto">
          <a:xfrm>
            <a:off x="6858016" y="214290"/>
            <a:ext cx="2075133" cy="1224137"/>
            <a:chOff x="3347864" y="1124743"/>
            <a:chExt cx="2664740" cy="15716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124744"/>
              <a:ext cx="25527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4255719" y="1124743"/>
              <a:ext cx="1756885" cy="27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ko-KR" altLang="en-US" sz="800" b="1" spc="-150" dirty="0">
                  <a:solidFill>
                    <a:srgbClr val="006666"/>
                  </a:solidFill>
                  <a:latin typeface="맑은 고딕" pitchFamily="50" charset="-127"/>
                  <a:ea typeface="맑은 고딕" pitchFamily="50" charset="-127"/>
                </a:rPr>
                <a:t>한국청소년상담복지개발원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48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3" y="1313924"/>
            <a:ext cx="8554253" cy="3715811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4" y="5049681"/>
            <a:ext cx="8934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회원정보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알람내역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매칭신청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매칭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상담진행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진행중인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상담현황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통계정보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상담내역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신고내역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담당목록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기관정보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커뮤니티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자유게시판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공지사항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2203" y="2348880"/>
            <a:ext cx="504056" cy="122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438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8" y="1271910"/>
            <a:ext cx="8557038" cy="395729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프로필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92521" y="5487615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개인 프로필 내 닉네임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핸드폰 번호 변경 가능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0354" y="2852936"/>
            <a:ext cx="66522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00104" y="2852936"/>
            <a:ext cx="5315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672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1" y="1186464"/>
            <a:ext cx="8772509" cy="4114744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알람내역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6347" y="5644493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알림내역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상담신청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매칭승인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메시지 확인 등이 가능한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알람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4504" y="2489896"/>
            <a:ext cx="680686" cy="313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00350" y="2803454"/>
            <a:ext cx="60329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783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매칭 신청</a:t>
            </a:r>
            <a:endParaRPr lang="en-US" altLang="ko-KR" sz="50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en-US" altLang="ko-KR" sz="32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32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 신청</a:t>
            </a:r>
            <a:r>
              <a:rPr lang="en-US" altLang="ko-KR" sz="32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962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640960" cy="3744416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380786" y="207587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수퍼바이저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상담매칭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①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7794" y="2962633"/>
            <a:ext cx="567777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51763" y="2984057"/>
            <a:ext cx="4078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 rot="20853853">
            <a:off x="1167778" y="2561505"/>
            <a:ext cx="6757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330" y="5373216"/>
            <a:ext cx="9418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주의사항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</a:p>
          <a:p>
            <a:pPr lvl="0" fontAlgn="base"/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수퍼바이저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지도교사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지도자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는 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내담자에게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 이후 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상담을 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위해서</a:t>
            </a:r>
            <a:endParaRPr lang="en-US" altLang="ko-KR" dirty="0" smtClean="0">
              <a:solidFill>
                <a:srgbClr val="2156E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메시지 기능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활용하여 상담 약속을 잡을 것을 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숙지시킨다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매뉴얼 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슬라이드 참고</a:t>
            </a:r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en-US" altLang="ko-KR" sz="1600" i="1" dirty="0">
              <a:solidFill>
                <a:srgbClr val="2156E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895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00926"/>
            <a:ext cx="8280920" cy="3928274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15336" y="21869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수퍼바이저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매칭신청</a:t>
            </a:r>
            <a:r>
              <a:rPr lang="ko-KR" altLang="en-US" sz="4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②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8834" y="4278784"/>
            <a:ext cx="14401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r>
              <a:rPr lang="en-US" altLang="ko-KR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상담 </a:t>
            </a:r>
            <a:endParaRPr lang="en-US" altLang="ko-KR" sz="1200" b="1" dirty="0" smtClean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신청 내용</a:t>
            </a:r>
            <a:r>
              <a:rPr lang="en-US" altLang="ko-KR" sz="12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2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5584284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내담자의 상담신청 내용 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확인→내담자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선택→상담신청에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가장 적합한 </a:t>
            </a:r>
            <a:r>
              <a:rPr lang="ko-KR" altLang="en-US" dirty="0" err="1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solidFill>
                  <a:srgbClr val="2156E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매칭</a:t>
            </a:r>
            <a:endParaRPr lang="en-US" altLang="ko-KR" sz="1600" i="1" dirty="0">
              <a:solidFill>
                <a:srgbClr val="2156E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2348880"/>
            <a:ext cx="7663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42053" y="3938260"/>
            <a:ext cx="313723" cy="282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621426" y="2525851"/>
            <a:ext cx="7663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2555776" y="3501008"/>
            <a:ext cx="4320480" cy="62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217" y="2395613"/>
            <a:ext cx="2194287" cy="17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7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상담진행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064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6" y="1340768"/>
            <a:ext cx="8738534" cy="422513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80528" y="31314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수퍼바이저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-1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306888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0" y="5877272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상세보기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상담신청 내용 및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상담현황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 가능 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43142" y="2348880"/>
            <a:ext cx="504056" cy="350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419872" y="2780928"/>
            <a:ext cx="3523270" cy="302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163400" y="4221088"/>
            <a:ext cx="952215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022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6" y="1340768"/>
            <a:ext cx="8738534" cy="422513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80528" y="31314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수퍼바이저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-1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306888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0" y="5877272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진행보기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또래상담자와 내담자의 채팅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상담기록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452320" y="2348880"/>
            <a:ext cx="504056" cy="350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419872" y="2699628"/>
            <a:ext cx="4104456" cy="310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163400" y="4221088"/>
            <a:ext cx="952215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50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6" y="1340768"/>
            <a:ext cx="8738534" cy="422513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80528" y="31314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수퍼바이저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-1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306888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0" y="5877272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조언하기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상담진행중인 또래상담자와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내담자에게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피드백 또는 의견 메시지 기능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956376" y="2348880"/>
            <a:ext cx="504056" cy="350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419872" y="2699628"/>
            <a:ext cx="4536504" cy="310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163400" y="4221088"/>
            <a:ext cx="952215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08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714480" y="548680"/>
            <a:ext cx="650085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오손도손 사용방법 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1802370" y="1662568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446919" y="1672828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회원가입 및 로그인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flipH="1">
            <a:off x="1801848" y="2479894"/>
            <a:ext cx="569038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46397" y="2483314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메인화면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안내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-36512" y="1398786"/>
            <a:ext cx="8323288" cy="299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 flipH="1">
            <a:off x="1801848" y="3246019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46397" y="3249439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매칭신청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 flipH="1">
            <a:off x="1809384" y="4013381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4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53933" y="4023641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상담진행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480815" y="4800790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통계정보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1801848" y="5563968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6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476320" y="5563968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커뮤니티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flipH="1">
            <a:off x="1809384" y="4796606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5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4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통계정보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848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7" y="1268760"/>
            <a:ext cx="8856984" cy="440508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상담내역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79512" y="5720894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플랫폼으로 진행한 전체 상담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히스토리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 기능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47440" y="1916832"/>
            <a:ext cx="7068591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1322" y="4118026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3407" y="3717032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7062" y="4126142"/>
            <a:ext cx="620914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87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4" y="1321266"/>
            <a:ext cx="8529145" cy="4090622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신고내역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메신저 보기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또래상담자와 내담자의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채팅상담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조언하기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내담자에게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조언 또는 메시지 보내기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상담종료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지도교사 및 지도자 재량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상담종료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기능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84779" y="1844824"/>
            <a:ext cx="7299093" cy="3456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78048" y="3386181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46206" y="3040595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13425" y="3670902"/>
            <a:ext cx="474199" cy="223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143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49" y="1225428"/>
            <a:ext cx="8642424" cy="4151278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담당목록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현재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등록된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리스트 확인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내담자의 경우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감정분석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통해 내담자의 채팅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음성에서 분석한 감정 분석 자료 제공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84779" y="1844824"/>
            <a:ext cx="7299093" cy="3456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63401" y="3774243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46206" y="3040595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96173" y="4526372"/>
            <a:ext cx="474199" cy="223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2555776" y="4005064"/>
            <a:ext cx="72008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5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" y="1258753"/>
            <a:ext cx="8663955" cy="4062377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기관정보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연도별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신청 및 매칭 건수 확인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7504" y="3501008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49644" y="3042757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87547" y="4476126"/>
            <a:ext cx="474199" cy="223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533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커뮤니티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502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7" y="1199324"/>
            <a:ext cx="8854551" cy="4173892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7721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97969" y="4509120"/>
            <a:ext cx="10896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1288" y="5661248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후기 또는 플랫폼 관련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개선사항 등 자유로운 이용 가능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279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</a:t>
            </a:r>
            <a:r>
              <a:rPr lang="en-US" altLang="ko-KR" sz="5000" b="1" dirty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</a:t>
            </a:r>
            <a:r>
              <a:rPr lang="ko-KR" altLang="en-US" sz="5000" b="1" dirty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첩</a:t>
            </a:r>
            <a:endParaRPr lang="en-US" altLang="ko-KR" sz="50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383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51182"/>
            <a:ext cx="8857041" cy="4166049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08520" y="234821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승인 및 피드백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483869" y="3223861"/>
            <a:ext cx="6648865" cy="2293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7504" y="4725144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47864" y="3257234"/>
            <a:ext cx="33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상담일지 또는 </a:t>
            </a:r>
            <a:r>
              <a:rPr lang="ko-KR" altLang="en-US" sz="17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활동기록지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4045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398956" cy="446611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08520" y="234821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승인 및 피드백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27584" y="3257234"/>
            <a:ext cx="7776851" cy="1683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732240" y="5038756"/>
            <a:ext cx="33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상태 확인 및 </a:t>
            </a:r>
            <a:r>
              <a:rPr lang="ko-KR" altLang="en-US" sz="17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대기목록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선택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3187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회원가입 및 로그인 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261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96" y="1201429"/>
            <a:ext cx="8029575" cy="492065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80528" y="274638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승인 및 피드백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539552" y="1412776"/>
            <a:ext cx="8064896" cy="3456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475656" y="5138174"/>
            <a:ext cx="1944216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166903" y="5487591"/>
            <a:ext cx="25359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의견 및 피드백 작성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90683" y="5451405"/>
            <a:ext cx="6940788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080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71604" y="2428868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목 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7356" y="2500306"/>
            <a:ext cx="518457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감사합니다 </a:t>
            </a:r>
            <a:r>
              <a:rPr lang="en-US" altLang="ko-KR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sym typeface="Wingdings" pitchFamily="2" charset="2"/>
              </a:rPr>
              <a:t>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648472" y="500862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회원가입 및 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3631702813"/>
              </p:ext>
            </p:extLst>
          </p:nvPr>
        </p:nvGraphicFramePr>
        <p:xfrm>
          <a:off x="251520" y="2204863"/>
          <a:ext cx="8892480" cy="341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00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8" y="2439201"/>
            <a:ext cx="8280542" cy="70485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900608" y="245734"/>
            <a:ext cx="6110851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회원가입 및 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055399" y="2748959"/>
            <a:ext cx="1343014" cy="276842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107" y="2791626"/>
            <a:ext cx="5995879" cy="386708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57609" y="2392171"/>
            <a:ext cx="2240804" cy="694413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18872" y="5615118"/>
            <a:ext cx="2657384" cy="297670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20853853">
            <a:off x="503554" y="312559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접속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20853853">
            <a:off x="6804895" y="5077520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7716" y="1746655"/>
            <a:ext cx="5578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클릭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1898" y="1171045"/>
            <a:ext cx="4520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www.onpeer.kr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검색 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4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9" y="2046541"/>
            <a:ext cx="5321552" cy="469482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207587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매뉴얼 다운로드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78909" y="1322490"/>
            <a:ext cx="8566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[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소속선택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]→[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하단정보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입력</a:t>
            </a:r>
            <a:r>
              <a:rPr lang="en-US" altLang="ko-KR" sz="3200" dirty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→[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사용목적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endParaRPr lang="en-US" altLang="ko-K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3187" y="2046542"/>
            <a:ext cx="5616624" cy="4694825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209428"/>
            <a:ext cx="2276475" cy="1143000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 flipV="1">
            <a:off x="1783808" y="2647507"/>
            <a:ext cx="4660400" cy="2221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6210971" y="3501008"/>
            <a:ext cx="26095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【</a:t>
            </a:r>
            <a:r>
              <a:rPr lang="ko-KR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수퍼바이저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】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en-US" altLang="ko-K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40071" y="4868776"/>
            <a:ext cx="25523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86162" y="5372832"/>
            <a:ext cx="5121941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3880771" y="5372832"/>
            <a:ext cx="2491429" cy="5726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6372200" y="5094751"/>
            <a:ext cx="26095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재직증명서 첨부 필수</a:t>
            </a:r>
            <a:endParaRPr lang="en-US" altLang="ko-KR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 이후 본원 승인</a:t>
            </a:r>
            <a:endParaRPr lang="en-US" altLang="ko-KR" sz="16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절차 승인 후 사용가능</a:t>
            </a:r>
            <a:endParaRPr lang="en-US" altLang="ko-KR" sz="16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- 051-6623-3096</a:t>
            </a:r>
            <a:endParaRPr lang="en-US" altLang="ko-K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114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메인화면</a:t>
            </a:r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안내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72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96752"/>
            <a:ext cx="8397513" cy="347673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7525" y="5085184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/>
              <a:t>-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출력된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공지사항을 클릭 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 팝업이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출력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상세 팝업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첨부파일 다운로드가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가능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우측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상단 버튼을 통한 보도자료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FAQ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확인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보도자료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 팝업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원본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링크이동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가능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84167" y="1340768"/>
            <a:ext cx="249285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22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6422"/>
            <a:ext cx="8568952" cy="3982778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20247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4" y="5351035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또래상담자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및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메시지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매칭신청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알람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확인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프로필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개인정보 수정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32240" y="1124587"/>
            <a:ext cx="2088232" cy="432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4" y="5366696"/>
            <a:ext cx="361950" cy="3257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14" y="5673234"/>
            <a:ext cx="409575" cy="2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7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12롯데마트드림Bold"/>
        <a:ea typeface="12롯데마트드림Bold"/>
        <a:cs typeface=""/>
      </a:majorFont>
      <a:minorFont>
        <a:latin typeface="12롯데마트드림Bold"/>
        <a:ea typeface="12롯데마트드림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Words>573</Words>
  <Application>Microsoft Office PowerPoint</Application>
  <PresentationFormat>화면 슬라이드 쇼(4:3)</PresentationFormat>
  <Paragraphs>107</Paragraphs>
  <Slides>31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0" baseType="lpstr">
      <vt:lpstr>나눔스퀘어_ac Bold</vt:lpstr>
      <vt:lpstr>나눔스퀘어 Bold</vt:lpstr>
      <vt:lpstr>맑은 고딕</vt:lpstr>
      <vt:lpstr>12롯데마트드림Bold</vt:lpstr>
      <vt:lpstr>나눔스퀘어 ExtraBold</vt:lpstr>
      <vt:lpstr>Arial</vt:lpstr>
      <vt:lpstr>Wingdings</vt:lpstr>
      <vt:lpstr>나눔스퀘어</vt:lpstr>
      <vt:lpstr>Office 테마</vt:lpstr>
      <vt:lpstr>오손도손 매뉴얼_수퍼바이저 (지도교사, 지도자)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국립민속박물관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섭외교육과</dc:creator>
  <cp:lastModifiedBy>user</cp:lastModifiedBy>
  <cp:revision>748</cp:revision>
  <dcterms:created xsi:type="dcterms:W3CDTF">2014-02-07T07:09:12Z</dcterms:created>
  <dcterms:modified xsi:type="dcterms:W3CDTF">2022-02-15T04:27:29Z</dcterms:modified>
</cp:coreProperties>
</file>